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75" r:id="rId57"/>
    <p:sldId id="322" r:id="rId5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BC7CA-2C44-4C61-A701-67457D51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CAD511-5558-401E-8D74-9B8C294A5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62DC88-A9C8-4647-9C2E-821F3782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ADC8CB-6E46-458E-BCE8-C1CDB101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772018-265E-4F60-99F6-C98B5E05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1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1E56-B5C6-4ED8-AD5D-1B738777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DB130E-E376-426E-A3F4-3F98EF530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69323A-4372-49AD-ABC9-1BEFFCE1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3F56D-5347-43CA-8174-63FA3163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1BF2E6-21AF-453A-8924-DA78EE20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4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713FC0-BD73-4637-B683-46317CE6A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F3DECE-619C-4765-8732-600E3085B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4E2478-7925-4B26-AD1D-84F0D3EA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7F3CCE-B1F3-46BC-A6F4-CDD0EBBE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D16F0E-E7D4-41E7-933B-9DDED30F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46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7FA51-4031-4ED7-B1EC-1F0D97A3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9B6F1-6E09-4298-8281-931C0859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71228-79E6-4EA8-B2EC-F1963719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EC0022-B63B-422F-84EF-EE774551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010D25-193F-4B2A-981B-844D6519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7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EAE6A-1A7F-43C8-829A-D3CAD1F12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F010EA-C548-4167-8B21-9E3937C0C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FBD5C7-3EE2-44AE-A0A8-8F49E4C5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7F1672-C59B-4600-B236-BA2E2304A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4C4D10-881A-4286-BF92-C0520083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05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4333C-C999-4C7C-AFAE-F06A2755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429FBC-452D-4BD2-97FE-C9EDFC709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571881-466C-4ECB-A3E8-F9707793D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652FB9-9A26-4D29-A027-7E5A450D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3DAFD8-9A23-413D-B9CA-7F89ACDD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DA6F95-CEDB-4F52-8717-BF461C0F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35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C49BD-7871-444D-8A05-B93BE890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78B8C5-1477-4917-B330-BDD453732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3E55DF-BCC8-4ADE-815A-6F2967F6E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70A7708-4341-45C3-8050-3CA4EB69F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019047-98C1-4D3E-A9E2-1A1BD2AF8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06F4F6-D81D-4C04-AC08-D18681E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9F103C4-B0D3-4A14-8C4A-DD9A46C9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89B08B-DB49-42AE-BAB9-1ED9B22E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85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0A8DD-008B-406A-85F6-9C06B751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741DC1-A195-4ABA-96C4-4D3D1A98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E6025F-EBEE-46E4-8E87-160FF5EB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619076-DD49-48C0-9B71-D1EBC1BA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6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8E4DAB-DBD7-4830-B8B8-7CAA81F6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40778C-7261-472E-AB6A-DB7C4242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14332A-03AD-4E5A-A03C-509E85C5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33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2974B-CE75-4351-84D3-1EAC0701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5A0FF-4AA6-43B3-86C1-400A59E29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2AF29E-B0DB-45E3-969C-FAF512C2E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F74E5F-BCA0-4D01-A0B8-B3EA61AB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DF3F56-D707-4DF1-A2A2-0F0E23A5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07E7C2-33D8-446D-A414-6483A6D6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41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B6F75-1578-48E5-A1F3-1730438B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5D53C98-D6C4-43FD-94DA-63DFA159C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920212-871E-49DC-8EF8-B62A99631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A595D-173F-4DCB-A43D-AC5788F6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744856-018A-4018-A542-5CA39509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32031D-7C02-47BC-B3F5-BD76E3A43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4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DA5D31-2798-4D0A-81AC-D6E7D9EF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EFF082-13F9-4A5D-B4EB-DCC176CE7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A36918-C658-40A3-8286-2EBB3524B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64A7-36F2-439E-A1FC-1E2F36057E81}" type="datetimeFigureOut">
              <a:rPr lang="nl-NL" smtClean="0"/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9A3581-DE8A-4C10-9F1D-211416652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E217AE-2713-468B-8BEE-64B89F4E9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A2AC-AA1F-4FBD-A99E-CDD1D8C04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2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399"/>
            <a:ext cx="9144000" cy="1129437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/>
              <a:t>IBS PLANT</a:t>
            </a:r>
            <a:br>
              <a:rPr lang="nl-NL" sz="3200" b="1" dirty="0"/>
            </a:br>
            <a:r>
              <a:rPr lang="nl-NL" sz="3200" b="1" dirty="0"/>
              <a:t>PORTFOLIOTOETS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E3FBD3A9-3E4C-4C18-9835-4AE4EF4C0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5075" y="5356932"/>
            <a:ext cx="5334000" cy="976867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nl-NL" sz="1400" dirty="0"/>
              <a:t>Naam student:		</a:t>
            </a:r>
          </a:p>
          <a:p>
            <a:pPr algn="l">
              <a:spcBef>
                <a:spcPts val="0"/>
              </a:spcBef>
            </a:pPr>
            <a:r>
              <a:rPr lang="nl-NL" sz="1400" dirty="0"/>
              <a:t>Klas:		HO32x</a:t>
            </a:r>
          </a:p>
          <a:p>
            <a:pPr algn="l">
              <a:spcBef>
                <a:spcPts val="0"/>
              </a:spcBef>
            </a:pPr>
            <a:r>
              <a:rPr lang="nl-NL" sz="1400" dirty="0"/>
              <a:t>Datum:		</a:t>
            </a:r>
          </a:p>
          <a:p>
            <a:pPr algn="l">
              <a:spcBef>
                <a:spcPts val="0"/>
              </a:spcBef>
            </a:pPr>
            <a:r>
              <a:rPr lang="nl-NL" sz="1400" dirty="0"/>
              <a:t>Docent:		Winfried Lijdsman</a:t>
            </a:r>
          </a:p>
        </p:txBody>
      </p:sp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FF2B4FD7-3C30-42E4-AB36-1ED08180B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638501"/>
            <a:ext cx="5248274" cy="309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0562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9952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068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48952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56997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904504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5909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5684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1078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0769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  <p:pic>
        <p:nvPicPr>
          <p:cNvPr id="5" name="Afbeelding 4" descr="Afbeelding met buiten, groen, groente, plant&#10;&#10;Automatisch gegenereerde beschrijving">
            <a:extLst>
              <a:ext uri="{FF2B5EF4-FFF2-40B4-BE49-F238E27FC236}">
                <a16:creationId xmlns:a16="http://schemas.microsoft.com/office/drawing/2014/main" id="{6F7ACCEF-8EBB-4E06-8C42-EBC970B52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6" y="1333638"/>
            <a:ext cx="4199221" cy="2362062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19501BE9-4E9A-4D0C-9E2A-151D6D068286}"/>
              </a:ext>
            </a:extLst>
          </p:cNvPr>
          <p:cNvSpPr txBox="1">
            <a:spLocks/>
          </p:cNvSpPr>
          <p:nvPr/>
        </p:nvSpPr>
        <p:spPr>
          <a:xfrm rot="20933468">
            <a:off x="3029231" y="4031378"/>
            <a:ext cx="5031228" cy="7121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5400" b="1" kern="2800" dirty="0"/>
              <a:t>V O O R B E </a:t>
            </a:r>
            <a:r>
              <a:rPr lang="nl-NL" sz="5400" b="1" kern="2800" dirty="0" err="1"/>
              <a:t>E</a:t>
            </a:r>
            <a:r>
              <a:rPr lang="nl-NL" sz="5400" b="1" kern="2800" dirty="0"/>
              <a:t> L D</a:t>
            </a:r>
          </a:p>
        </p:txBody>
      </p:sp>
    </p:spTree>
    <p:extLst>
      <p:ext uri="{BB962C8B-B14F-4D97-AF65-F5344CB8AC3E}">
        <p14:creationId xmlns:p14="http://schemas.microsoft.com/office/powerpoint/2010/main" val="3456884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883875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15584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4083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55406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80548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864551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544204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58188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943607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4736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8903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333374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30603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09507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513735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224580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703019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453863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73206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698759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10822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70636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37538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15751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70992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860293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766842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801503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5678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6939079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7844722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4382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42884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754970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3750800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056632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677562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985911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4792607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16310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>
            <a:extLst>
              <a:ext uri="{FF2B5EF4-FFF2-40B4-BE49-F238E27FC236}">
                <a16:creationId xmlns:a16="http://schemas.microsoft.com/office/drawing/2014/main" id="{18A7D7F9-E095-4722-B72A-51D84F323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Einde presentatie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93793CE-2A2E-4AFC-9811-5A59FD450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58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2498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10926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83576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E53D3-BDA6-4BA3-A54B-A494030CC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75" y="406400"/>
            <a:ext cx="9144000" cy="712186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/>
              <a:t>&lt;&lt;wetenschappelijke naam&gt;&gt;</a:t>
            </a:r>
            <a:br>
              <a:rPr lang="nl-NL" sz="2000" b="1" dirty="0"/>
            </a:br>
            <a:r>
              <a:rPr lang="nl-NL" sz="2000" b="1" dirty="0"/>
              <a:t>&lt;&lt;</a:t>
            </a:r>
            <a:r>
              <a:rPr lang="nl-NL" sz="2000" b="1" dirty="0" err="1"/>
              <a:t>nederlandse</a:t>
            </a:r>
            <a:r>
              <a:rPr lang="nl-NL" sz="2000" b="1" dirty="0"/>
              <a:t> naam&gt;&gt;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29ECB2-DA68-434A-A23D-B1F8F627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4845" y="1333637"/>
            <a:ext cx="6418556" cy="4962387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Groeiplaats: 	</a:t>
            </a:r>
          </a:p>
          <a:p>
            <a:pPr algn="l"/>
            <a:r>
              <a:rPr lang="nl-NL" sz="1300" dirty="0"/>
              <a:t>Standplaats: 	</a:t>
            </a:r>
          </a:p>
          <a:p>
            <a:pPr algn="l"/>
            <a:r>
              <a:rPr lang="nl-NL" sz="1300" dirty="0"/>
              <a:t>Grondsoort:	</a:t>
            </a:r>
          </a:p>
          <a:p>
            <a:pPr algn="l"/>
            <a:r>
              <a:rPr lang="nl-NL" sz="1300" dirty="0"/>
              <a:t>Sierwaarde gebruik:	</a:t>
            </a:r>
          </a:p>
          <a:p>
            <a:pPr algn="l"/>
            <a:r>
              <a:rPr lang="nl-NL" sz="1300" dirty="0"/>
              <a:t>Bloeitijd:		</a:t>
            </a:r>
          </a:p>
          <a:p>
            <a:pPr algn="l"/>
            <a:r>
              <a:rPr lang="nl-NL" sz="1300" dirty="0"/>
              <a:t>Bloemkleur:	</a:t>
            </a:r>
          </a:p>
          <a:p>
            <a:pPr algn="l"/>
            <a:r>
              <a:rPr lang="nl-NL" sz="1300" dirty="0"/>
              <a:t>Bladvorm:		</a:t>
            </a:r>
          </a:p>
          <a:p>
            <a:pPr algn="l"/>
            <a:r>
              <a:rPr lang="nl-NL" sz="1300" dirty="0"/>
              <a:t>Hoogte		</a:t>
            </a:r>
          </a:p>
          <a:p>
            <a:pPr algn="l"/>
            <a:r>
              <a:rPr lang="nl-NL" sz="1300" dirty="0"/>
              <a:t>Breedte:		</a:t>
            </a:r>
          </a:p>
          <a:p>
            <a:pPr algn="l"/>
            <a:r>
              <a:rPr lang="nl-NL" sz="1300" dirty="0"/>
              <a:t>Vorm:		</a:t>
            </a:r>
          </a:p>
          <a:p>
            <a:pPr algn="l"/>
            <a:r>
              <a:rPr lang="nl-NL" sz="1300" dirty="0"/>
              <a:t>Onderhoud (snoei):	</a:t>
            </a:r>
          </a:p>
          <a:p>
            <a:pPr algn="l"/>
            <a:r>
              <a:rPr lang="nl-NL" sz="1300" dirty="0"/>
              <a:t>Maatvoering:	</a:t>
            </a:r>
          </a:p>
          <a:p>
            <a:pPr algn="l"/>
            <a:r>
              <a:rPr lang="nl-NL" sz="1300" dirty="0"/>
              <a:t>Winterkenmerk:	</a:t>
            </a:r>
          </a:p>
          <a:p>
            <a:pPr algn="l"/>
            <a:r>
              <a:rPr lang="nl-NL" sz="1300" dirty="0"/>
              <a:t>Toepassing:</a:t>
            </a:r>
            <a:r>
              <a:rPr lang="nl-NL" sz="1800" dirty="0"/>
              <a:t>	</a:t>
            </a:r>
          </a:p>
          <a:p>
            <a:pPr algn="l"/>
            <a:endParaRPr lang="nl-NL" sz="1800" dirty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708751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3225</Words>
  <Application>Microsoft Office PowerPoint</Application>
  <PresentationFormat>Breedbeeld</PresentationFormat>
  <Paragraphs>832</Paragraphs>
  <Slides>57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Kantoorthema</vt:lpstr>
      <vt:lpstr>IBS PLANT PORTFOLIOTOETS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&lt;&lt;wetenschappelijke naam&gt;&gt; &lt;&lt;nederlandse naam&gt;&gt;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WETENSCHAPPELIJKE NAAM</dc:title>
  <dc:creator>Winfried Lijdsman</dc:creator>
  <cp:lastModifiedBy>Winfried Lijdsman</cp:lastModifiedBy>
  <cp:revision>3</cp:revision>
  <dcterms:created xsi:type="dcterms:W3CDTF">2022-01-26T14:11:44Z</dcterms:created>
  <dcterms:modified xsi:type="dcterms:W3CDTF">2022-02-22T14:12:35Z</dcterms:modified>
</cp:coreProperties>
</file>