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345" r:id="rId27"/>
    <p:sldId id="346" r:id="rId28"/>
    <p:sldId id="347" r:id="rId29"/>
    <p:sldId id="348" r:id="rId30"/>
    <p:sldId id="349" r:id="rId31"/>
    <p:sldId id="350" r:id="rId32"/>
    <p:sldId id="351" r:id="rId33"/>
    <p:sldId id="352" r:id="rId34"/>
    <p:sldId id="353" r:id="rId35"/>
    <p:sldId id="354" r:id="rId36"/>
    <p:sldId id="355" r:id="rId37"/>
    <p:sldId id="356" r:id="rId38"/>
    <p:sldId id="357" r:id="rId39"/>
    <p:sldId id="358" r:id="rId40"/>
    <p:sldId id="359" r:id="rId41"/>
    <p:sldId id="360" r:id="rId42"/>
    <p:sldId id="361" r:id="rId43"/>
    <p:sldId id="362" r:id="rId44"/>
    <p:sldId id="363" r:id="rId45"/>
    <p:sldId id="364" r:id="rId46"/>
    <p:sldId id="365" r:id="rId47"/>
    <p:sldId id="366" r:id="rId48"/>
    <p:sldId id="367" r:id="rId49"/>
    <p:sldId id="368" r:id="rId50"/>
    <p:sldId id="369" r:id="rId51"/>
    <p:sldId id="370" r:id="rId52"/>
    <p:sldId id="371" r:id="rId53"/>
    <p:sldId id="372" r:id="rId54"/>
    <p:sldId id="373" r:id="rId55"/>
    <p:sldId id="374" r:id="rId56"/>
    <p:sldId id="375" r:id="rId57"/>
    <p:sldId id="322" r:id="rId5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0BC7CA-2C44-4C61-A701-67457D51D1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9CAD511-5558-401E-8D74-9B8C294A5F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762DC88-A9C8-4647-9C2E-821F37821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64A7-36F2-439E-A1FC-1E2F36057E81}" type="datetimeFigureOut">
              <a:rPr lang="nl-NL" smtClean="0"/>
              <a:t>22-2-2022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ADC8CB-6E46-458E-BCE8-C1CDB101B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E772018-265E-4F60-99F6-C98B5E051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1A2AC-AA1F-4FBD-A99E-CDD1D8C04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714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3E1E56-B5C6-4ED8-AD5D-1B7387778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ADB130E-E376-426E-A3F4-3F98EF530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69323A-4372-49AD-ABC9-1BEFFCE10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64A7-36F2-439E-A1FC-1E2F36057E81}" type="datetimeFigureOut">
              <a:rPr lang="nl-NL" smtClean="0"/>
              <a:t>22-2-2022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5D3F56D-5347-43CA-8174-63FA31638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41BF2E6-21AF-453A-8924-DA78EE204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1A2AC-AA1F-4FBD-A99E-CDD1D8C04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6465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D713FC0-BD73-4637-B683-46317CE6A2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9F3DECE-619C-4765-8732-600E3085B2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A4E2478-7925-4B26-AD1D-84F0D3EAE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64A7-36F2-439E-A1FC-1E2F36057E81}" type="datetimeFigureOut">
              <a:rPr lang="nl-NL" smtClean="0"/>
              <a:t>22-2-2022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07F3CCE-B1F3-46BC-A6F4-CDD0EBBE4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D16F0E-E7D4-41E7-933B-9DDED30F4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1A2AC-AA1F-4FBD-A99E-CDD1D8C04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646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87FA51-4031-4ED7-B1EC-1F0D97A37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F9B6F1-6E09-4298-8281-931C0859A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2171228-79E6-4EA8-B2EC-F1963719C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64A7-36F2-439E-A1FC-1E2F36057E81}" type="datetimeFigureOut">
              <a:rPr lang="nl-NL" smtClean="0"/>
              <a:t>22-2-2022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FEC0022-B63B-422F-84EF-EE7745513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1010D25-193F-4B2A-981B-844D65199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1A2AC-AA1F-4FBD-A99E-CDD1D8C04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07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BEAE6A-1A7F-43C8-829A-D3CAD1F12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5F010EA-C548-4167-8B21-9E3937C0C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4FBD5C7-3EE2-44AE-A0A8-8F49E4C5A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64A7-36F2-439E-A1FC-1E2F36057E81}" type="datetimeFigureOut">
              <a:rPr lang="nl-NL" smtClean="0"/>
              <a:t>22-2-2022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87F1672-C59B-4600-B236-BA2E2304A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44C4D10-881A-4286-BF92-C0520083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1A2AC-AA1F-4FBD-A99E-CDD1D8C04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105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34333C-C999-4C7C-AFAE-F06A27555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429FBC-452D-4BD2-97FE-C9EDFC7093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5571881-466C-4ECB-A3E8-F9707793D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6652FB9-9A26-4D29-A027-7E5A450DD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64A7-36F2-439E-A1FC-1E2F36057E81}" type="datetimeFigureOut">
              <a:rPr lang="nl-NL" smtClean="0"/>
              <a:t>22-2-2022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C3DAFD8-9A23-413D-B9CA-7F89ACDD9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9DA6F95-CEDB-4F52-8717-BF461C0F5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1A2AC-AA1F-4FBD-A99E-CDD1D8C04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1357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EC49BD-7871-444D-8A05-B93BE890D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C78B8C5-1477-4917-B330-BDD453732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C3E55DF-BCC8-4ADE-815A-6F2967F6E1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70A7708-4341-45C3-8050-3CA4EB69F9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8019047-98C1-4D3E-A9E2-1A1BD2AF8C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506F4F6-D81D-4C04-AC08-D18681E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64A7-36F2-439E-A1FC-1E2F36057E81}" type="datetimeFigureOut">
              <a:rPr lang="nl-NL" smtClean="0"/>
              <a:t>22-2-2022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9F103C4-B0D3-4A14-8C4A-DD9A46C93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489B08B-DB49-42AE-BAB9-1ED9B22EC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1A2AC-AA1F-4FBD-A99E-CDD1D8C04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6853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70A8DD-008B-406A-85F6-9C06B7517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5741DC1-A195-4ABA-96C4-4D3D1A98F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64A7-36F2-439E-A1FC-1E2F36057E81}" type="datetimeFigureOut">
              <a:rPr lang="nl-NL" smtClean="0"/>
              <a:t>22-2-2022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5E6025F-EBEE-46E4-8E87-160FF5EBC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0619076-DD49-48C0-9B71-D1EBC1BA0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1A2AC-AA1F-4FBD-A99E-CDD1D8C04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683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08E4DAB-DBD7-4830-B8B8-7CAA81F6B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64A7-36F2-439E-A1FC-1E2F36057E81}" type="datetimeFigureOut">
              <a:rPr lang="nl-NL" smtClean="0"/>
              <a:t>22-2-2022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540778C-7261-472E-AB6A-DB7C4242C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014332A-03AD-4E5A-A03C-509E85C5D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1A2AC-AA1F-4FBD-A99E-CDD1D8C04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7330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C2974B-CE75-4351-84D3-1EAC0701A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95A0FF-4AA6-43B3-86C1-400A59E29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12AF29E-B0DB-45E3-969C-FAF512C2E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5F74E5F-BCA0-4D01-A0B8-B3EA61ABC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64A7-36F2-439E-A1FC-1E2F36057E81}" type="datetimeFigureOut">
              <a:rPr lang="nl-NL" smtClean="0"/>
              <a:t>22-2-2022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DDF3F56-D707-4DF1-A2A2-0F0E23A5D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A07E7C2-33D8-446D-A414-6483A6D61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1A2AC-AA1F-4FBD-A99E-CDD1D8C04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341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BB6F75-1578-48E5-A1F3-1730438B3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5D53C98-D6C4-43FD-94DA-63DFA159CD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D920212-871E-49DC-8EF8-B62A996318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E8A595D-173F-4DCB-A43D-AC5788F69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64A7-36F2-439E-A1FC-1E2F36057E81}" type="datetimeFigureOut">
              <a:rPr lang="nl-NL" smtClean="0"/>
              <a:t>22-2-2022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A744856-018A-4018-A542-5CA39509E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432031D-7C02-47BC-B3F5-BD76E3A43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1A2AC-AA1F-4FBD-A99E-CDD1D8C04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54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8DA5D31-2798-4D0A-81AC-D6E7D9EF4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2EFF082-13F9-4A5D-B4EB-DCC176CE7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A36918-C658-40A3-8286-2EBB3524B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D64A7-36F2-439E-A1FC-1E2F36057E81}" type="datetimeFigureOut">
              <a:rPr lang="nl-NL" smtClean="0"/>
              <a:t>22-2-2022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89A3581-DE8A-4C10-9F1D-2114166529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AE217AE-2713-468B-8BEE-64B89F4E9D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1A2AC-AA1F-4FBD-A99E-CDD1D8C041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220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399"/>
            <a:ext cx="9144000" cy="1129437"/>
          </a:xfrm>
        </p:spPr>
        <p:txBody>
          <a:bodyPr>
            <a:normAutofit/>
          </a:bodyPr>
          <a:lstStyle/>
          <a:p>
            <a:pPr algn="l"/>
            <a:r>
              <a:rPr lang="nl-NL" sz="3200" b="1" dirty="0"/>
              <a:t>IBS PLANT</a:t>
            </a:r>
            <a:br>
              <a:rPr lang="nl-NL" sz="3200" b="1" dirty="0"/>
            </a:br>
            <a:r>
              <a:rPr lang="nl-NL" sz="3200" b="1" dirty="0"/>
              <a:t>PORTFOLIOTOETS</a:t>
            </a:r>
          </a:p>
        </p:txBody>
      </p:sp>
      <p:sp>
        <p:nvSpPr>
          <p:cNvPr id="6" name="Ondertitel 5">
            <a:extLst>
              <a:ext uri="{FF2B5EF4-FFF2-40B4-BE49-F238E27FC236}">
                <a16:creationId xmlns:a16="http://schemas.microsoft.com/office/drawing/2014/main" id="{E3FBD3A9-3E4C-4C18-9835-4AE4EF4C07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15075" y="5356932"/>
            <a:ext cx="5334000" cy="976867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nl-NL" sz="1400" dirty="0"/>
              <a:t>Naam student:		</a:t>
            </a:r>
          </a:p>
          <a:p>
            <a:pPr algn="l">
              <a:spcBef>
                <a:spcPts val="0"/>
              </a:spcBef>
            </a:pPr>
            <a:r>
              <a:rPr lang="nl-NL" sz="1400" dirty="0"/>
              <a:t>Klas:		HO32x</a:t>
            </a:r>
          </a:p>
          <a:p>
            <a:pPr algn="l">
              <a:spcBef>
                <a:spcPts val="0"/>
              </a:spcBef>
            </a:pPr>
            <a:r>
              <a:rPr lang="nl-NL" sz="1400" dirty="0"/>
              <a:t>Datum:		</a:t>
            </a:r>
          </a:p>
          <a:p>
            <a:pPr algn="l">
              <a:spcBef>
                <a:spcPts val="0"/>
              </a:spcBef>
            </a:pPr>
            <a:r>
              <a:rPr lang="nl-NL" sz="1400" dirty="0"/>
              <a:t>Docent:		Winfried Lijdsman</a:t>
            </a:r>
          </a:p>
        </p:txBody>
      </p:sp>
      <p:pic>
        <p:nvPicPr>
          <p:cNvPr id="8" name="Afbeelding 7" descr="Afbeelding met tekst&#10;&#10;Automatisch gegenereerde beschrijving">
            <a:extLst>
              <a:ext uri="{FF2B5EF4-FFF2-40B4-BE49-F238E27FC236}">
                <a16:creationId xmlns:a16="http://schemas.microsoft.com/office/drawing/2014/main" id="{FF2B4FD7-3C30-42E4-AB36-1ED08180BD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5075" y="638501"/>
            <a:ext cx="5248274" cy="309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55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805621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099525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60688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648952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656997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904504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759097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456845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8107859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507691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  <p:pic>
        <p:nvPicPr>
          <p:cNvPr id="5" name="Afbeelding 4" descr="Afbeelding met buiten, groen, groente, plant&#10;&#10;Automatisch gegenereerde beschrijving">
            <a:extLst>
              <a:ext uri="{FF2B5EF4-FFF2-40B4-BE49-F238E27FC236}">
                <a16:creationId xmlns:a16="http://schemas.microsoft.com/office/drawing/2014/main" id="{6F7ACCEF-8EBB-4E06-8C42-EBC970B526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66" y="1333638"/>
            <a:ext cx="4199221" cy="2362062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19501BE9-4E9A-4D0C-9E2A-151D6D068286}"/>
              </a:ext>
            </a:extLst>
          </p:cNvPr>
          <p:cNvSpPr txBox="1">
            <a:spLocks/>
          </p:cNvSpPr>
          <p:nvPr/>
        </p:nvSpPr>
        <p:spPr>
          <a:xfrm rot="20933468">
            <a:off x="3029231" y="4031378"/>
            <a:ext cx="5031228" cy="7121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5400" b="1" kern="2800" dirty="0"/>
              <a:t>V O O R B E </a:t>
            </a:r>
            <a:r>
              <a:rPr lang="nl-NL" sz="5400" b="1" kern="2800" dirty="0" err="1"/>
              <a:t>E</a:t>
            </a:r>
            <a:r>
              <a:rPr lang="nl-NL" sz="5400" b="1" kern="2800" dirty="0"/>
              <a:t> L D</a:t>
            </a:r>
          </a:p>
        </p:txBody>
      </p:sp>
    </p:spTree>
    <p:extLst>
      <p:ext uri="{BB962C8B-B14F-4D97-AF65-F5344CB8AC3E}">
        <p14:creationId xmlns:p14="http://schemas.microsoft.com/office/powerpoint/2010/main" val="3456884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8838755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0155846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2408330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0554062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0805485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8645516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5442041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581884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9436076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347360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989032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3333745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6306037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3095076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5137358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42245804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7030199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4538637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6732062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6987599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4108229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0706364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9375387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0157510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2709924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8602931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0766842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8015039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156782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6939079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7844722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643820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4288438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47549709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37508003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50566321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1677562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29859114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47926073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81631033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ndertitel 4">
            <a:extLst>
              <a:ext uri="{FF2B5EF4-FFF2-40B4-BE49-F238E27FC236}">
                <a16:creationId xmlns:a16="http://schemas.microsoft.com/office/drawing/2014/main" id="{18A7D7F9-E095-4722-B72A-51D84F3232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Einde presentatie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793793CE-2A2E-4AFC-9811-5A59FD450F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8589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124984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109260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835765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E53D3-BDA6-4BA3-A54B-A494030C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175" y="406400"/>
            <a:ext cx="9144000" cy="712186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/>
              <a:t>&lt;&lt;wetenschappelijke naam&gt;&gt;</a:t>
            </a:r>
            <a:br>
              <a:rPr lang="nl-NL" sz="2000" b="1" dirty="0"/>
            </a:br>
            <a:r>
              <a:rPr lang="nl-NL" sz="2000" b="1" dirty="0"/>
              <a:t>&lt;&lt;</a:t>
            </a:r>
            <a:r>
              <a:rPr lang="nl-NL" sz="2000" b="1" dirty="0" err="1"/>
              <a:t>nederlandse</a:t>
            </a:r>
            <a:r>
              <a:rPr lang="nl-NL" sz="2000" b="1" dirty="0"/>
              <a:t> naam&gt;&gt;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29ECB2-DA68-434A-A23D-B1F8F627D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845" y="1333637"/>
            <a:ext cx="6418556" cy="4962387"/>
          </a:xfrm>
        </p:spPr>
        <p:txBody>
          <a:bodyPr>
            <a:normAutofit/>
          </a:bodyPr>
          <a:lstStyle/>
          <a:p>
            <a:pPr algn="l"/>
            <a:r>
              <a:rPr lang="nl-NL" sz="1300" dirty="0"/>
              <a:t>Groeiplaats: 	</a:t>
            </a:r>
          </a:p>
          <a:p>
            <a:pPr algn="l"/>
            <a:r>
              <a:rPr lang="nl-NL" sz="1300" dirty="0"/>
              <a:t>Standplaats: 	</a:t>
            </a:r>
          </a:p>
          <a:p>
            <a:pPr algn="l"/>
            <a:r>
              <a:rPr lang="nl-NL" sz="1300" dirty="0"/>
              <a:t>Grondsoort:	</a:t>
            </a:r>
          </a:p>
          <a:p>
            <a:pPr algn="l"/>
            <a:r>
              <a:rPr lang="nl-NL" sz="1300" dirty="0"/>
              <a:t>Sierwaarde gebruik:	</a:t>
            </a:r>
          </a:p>
          <a:p>
            <a:pPr algn="l"/>
            <a:r>
              <a:rPr lang="nl-NL" sz="1300" dirty="0"/>
              <a:t>Bloeitijd:		</a:t>
            </a:r>
          </a:p>
          <a:p>
            <a:pPr algn="l"/>
            <a:r>
              <a:rPr lang="nl-NL" sz="1300" dirty="0"/>
              <a:t>Bloemkleur:	</a:t>
            </a:r>
          </a:p>
          <a:p>
            <a:pPr algn="l"/>
            <a:r>
              <a:rPr lang="nl-NL" sz="1300" dirty="0"/>
              <a:t>Bladvorm:		</a:t>
            </a:r>
          </a:p>
          <a:p>
            <a:pPr algn="l"/>
            <a:r>
              <a:rPr lang="nl-NL" sz="1300" dirty="0"/>
              <a:t>Hoogte		</a:t>
            </a:r>
          </a:p>
          <a:p>
            <a:pPr algn="l"/>
            <a:r>
              <a:rPr lang="nl-NL" sz="1300" dirty="0"/>
              <a:t>Breedte:		</a:t>
            </a:r>
          </a:p>
          <a:p>
            <a:pPr algn="l"/>
            <a:r>
              <a:rPr lang="nl-NL" sz="1300" dirty="0"/>
              <a:t>Vorm:		</a:t>
            </a:r>
          </a:p>
          <a:p>
            <a:pPr algn="l"/>
            <a:r>
              <a:rPr lang="nl-NL" sz="1300" dirty="0"/>
              <a:t>Onderhoud (snoei):	</a:t>
            </a:r>
          </a:p>
          <a:p>
            <a:pPr algn="l"/>
            <a:r>
              <a:rPr lang="nl-NL" sz="1300" dirty="0"/>
              <a:t>Maatvoering:	</a:t>
            </a:r>
          </a:p>
          <a:p>
            <a:pPr algn="l"/>
            <a:r>
              <a:rPr lang="nl-NL" sz="1300" dirty="0"/>
              <a:t>Winterkenmerk:	</a:t>
            </a:r>
          </a:p>
          <a:p>
            <a:pPr algn="l"/>
            <a:r>
              <a:rPr lang="nl-NL" sz="1300" dirty="0"/>
              <a:t>Toepassing:</a:t>
            </a:r>
            <a:r>
              <a:rPr lang="nl-NL" sz="1800" dirty="0"/>
              <a:t>	</a:t>
            </a:r>
          </a:p>
          <a:p>
            <a:pPr algn="l"/>
            <a:endParaRPr lang="nl-NL" sz="1800" dirty="0"/>
          </a:p>
          <a:p>
            <a:pPr algn="l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57087511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3225</Words>
  <Application>Microsoft Office PowerPoint</Application>
  <PresentationFormat>Breedbeeld</PresentationFormat>
  <Paragraphs>832</Paragraphs>
  <Slides>57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57</vt:i4>
      </vt:variant>
    </vt:vector>
  </HeadingPairs>
  <TitlesOfParts>
    <vt:vector size="61" baseType="lpstr">
      <vt:lpstr>Arial</vt:lpstr>
      <vt:lpstr>Calibri</vt:lpstr>
      <vt:lpstr>Calibri Light</vt:lpstr>
      <vt:lpstr>Kantoorthema</vt:lpstr>
      <vt:lpstr>IBS PLANT PORTFOLIOTOETS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&lt;&lt;wetenschappelijke naam&gt;&gt; &lt;&lt;nederlandse naam&gt;&gt;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WETENSCHAPPELIJKE NAAM</dc:title>
  <dc:creator>Winfried Lijdsman</dc:creator>
  <cp:lastModifiedBy>Winfried Lijdsman</cp:lastModifiedBy>
  <cp:revision>3</cp:revision>
  <dcterms:created xsi:type="dcterms:W3CDTF">2022-01-26T14:11:44Z</dcterms:created>
  <dcterms:modified xsi:type="dcterms:W3CDTF">2022-02-22T14:12:35Z</dcterms:modified>
</cp:coreProperties>
</file>